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1D04AC-8F06-48DC-914D-5B046ED7204E}" type="datetimeFigureOut">
              <a:rPr lang="th-TH" smtClean="0"/>
              <a:t>11/01/55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A94AC6-0F9F-4BE2-85DF-21D3651E31A8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3629;&#3626;.56(1)&#3585;&#3621;&#3640;&#3656;&#3617;%207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โครงการจัดทำเครื่องหมายแนวเขตพื้นที่ป่าอนุรักษ์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854696" cy="1752600"/>
          </a:xfrm>
        </p:spPr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กลุ่ม 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318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โครงการจัดทำเครื่องหมายแนวเขตพื้นที่ป่าอนุรักษ์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155751"/>
              </p:ext>
            </p:extLst>
          </p:nvPr>
        </p:nvGraphicFramePr>
        <p:xfrm>
          <a:off x="539552" y="2348880"/>
          <a:ext cx="836327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401092"/>
                <a:gridCol w="1672654"/>
                <a:gridCol w="1672654"/>
                <a:gridCol w="16726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กิจกรรม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เป้าหมาย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หน่วยนับ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อัตราต่อหน่วย (บาท)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งบประมาณ (ล้านบาท)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1.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ปลูกต้นไม้แสดงแนวเขต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10,000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ไร่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3,800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38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2.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จัดทำมาตรฐานระวางแผนที่</a:t>
                      </a:r>
                      <a:r>
                        <a:rPr lang="th-TH" sz="2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1:4,000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4,000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ระวาง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6,000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24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3.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ทำทางตรวจการ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กม.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9,000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4.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การมีส่วนร่วมของชุมชน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2,000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หมู่บ้าน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50,000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</a:p>
                    <a:p>
                      <a:pPr algn="ctr"/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27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โครงการจัดทำเครื่องหมายแนวเขตพื้นที่ป่าอนุรักษ์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228260"/>
              </p:ext>
            </p:extLst>
          </p:nvPr>
        </p:nvGraphicFramePr>
        <p:xfrm>
          <a:off x="467544" y="1628800"/>
          <a:ext cx="836327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654"/>
                <a:gridCol w="1672654"/>
                <a:gridCol w="1672654"/>
                <a:gridCol w="1672654"/>
                <a:gridCol w="16726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กิจกรรม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เป้าหมาย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หน่วยนับ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อัตราต่อหน่วย (บาท)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smtClean="0">
                          <a:latin typeface="Angsana New" pitchFamily="18" charset="-34"/>
                          <a:cs typeface="Angsana New" pitchFamily="18" charset="-34"/>
                        </a:rPr>
                        <a:t>งบประมาณ</a:t>
                      </a:r>
                    </a:p>
                    <a:p>
                      <a:pPr algn="ctr"/>
                      <a:r>
                        <a:rPr lang="th-TH" sz="240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(ล้านบาท)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5.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สร้างแนวป้องกัน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125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lang="en-US" sz="2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รั้วลวดหนาม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500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กม.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200,000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r>
                        <a:rPr lang="en-US" sz="2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คันคูป้องกันสัตว์ออก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200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กม.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50,000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- </a:t>
                      </a:r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เสาหลักปูนขนาดใหญ่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500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หลัก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30,000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 New" pitchFamily="18" charset="-34"/>
                          <a:cs typeface="Angsana New" pitchFamily="18" charset="-34"/>
                        </a:rPr>
                        <a:t>15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  <a:endParaRPr lang="th-TH" sz="32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Angsana New" pitchFamily="18" charset="-34"/>
                          <a:cs typeface="Angsana New" pitchFamily="18" charset="-34"/>
                        </a:rPr>
                        <a:t>296</a:t>
                      </a:r>
                      <a:endParaRPr lang="th-TH" sz="32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สี่เหลี่ยมผืนผ้า 2">
            <a:hlinkClick r:id="rId2" action="ppaction://hlinkfile"/>
          </p:cNvPr>
          <p:cNvSpPr/>
          <p:nvPr/>
        </p:nvSpPr>
        <p:spPr>
          <a:xfrm>
            <a:off x="6779649" y="5661248"/>
            <a:ext cx="11705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อส</a:t>
            </a:r>
            <a:r>
              <a:rPr lang="th-TH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56(1)</a:t>
            </a:r>
            <a:endParaRPr lang="th-TH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147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135</Words>
  <Application>Microsoft Office PowerPoint</Application>
  <PresentationFormat>นำเสนอทางหน้าจอ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ไหลเวียน</vt:lpstr>
      <vt:lpstr>โครงการจัดทำเครื่องหมายแนวเขตพื้นที่ป่าอนุรักษ์</vt:lpstr>
      <vt:lpstr>โครงการจัดทำเครื่องหมายแนวเขตพื้นที่ป่าอนุรักษ์</vt:lpstr>
      <vt:lpstr>โครงการจัดทำเครื่องหมายแนวเขตพื้นที่ป่าอนุรักษ์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โครงการจัดทำเครื่องหมายแนวเขตพื้นที่ป่าอนุรักษ์</dc:title>
  <dc:creator>USER</dc:creator>
  <cp:lastModifiedBy>USER</cp:lastModifiedBy>
  <cp:revision>3</cp:revision>
  <dcterms:created xsi:type="dcterms:W3CDTF">2012-01-11T06:01:51Z</dcterms:created>
  <dcterms:modified xsi:type="dcterms:W3CDTF">2012-01-11T06:14:54Z</dcterms:modified>
</cp:coreProperties>
</file>